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4254-0141-4860-B131-234E3F1EA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C77CE-D7CE-4E3E-8BFF-DE657ECC3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F5CFF-7D49-4B50-90C8-4F5334A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CF5EF-2939-4EFC-A463-C0ECCD5C8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FC7E5-8EDB-4A11-B235-3FD18DC8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5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D844-337E-4A1E-96F0-63540889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02298-B45C-4803-B393-8C9BDEC16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50879-B304-4366-837E-F2FC53BE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E2EE-BE7A-4F03-A24D-6E392DC7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9169-93B8-4169-AF07-55F84556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1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3DBC7-BCD5-4B86-B501-3E65E06F9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D604D-1E7A-446B-B6F8-8ACB6E041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8D99-2E52-46A4-BAC2-0779571F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9E107-8792-4D6F-ABE5-4B51AD57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0FF75-1035-41BC-ADC9-16B233CD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1EE08-2890-44FE-A9DF-A2A21DFCF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0031B-1200-44DA-A305-6408F5815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3B8C3-45BC-49BE-BDD6-BD8E47F1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9195-8E69-4F05-AB0F-C443EFD7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D2890-7437-4BE9-98D4-643625A0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6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181B-9EF0-47B6-A73A-4C30E0E9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9E631-D929-419F-B303-B4552F82E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817D5-70F6-4056-A2EE-F40533B2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EE098-66D1-4787-AADE-E4E59FC0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201AC-3F5A-4543-9767-665DC973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0683-8AAB-428C-9106-C5EE6CD8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E879-7076-407B-95ED-FC274A97F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40B47-492A-4384-8755-828BA0DBF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47ED0-51AF-45F4-8632-393C8B8E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4516B-88E9-4C28-979D-72969B0F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9B176-066D-44B5-BBB1-02866D8E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09EB4-6303-431E-A0AA-4AB09142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42EC-09A2-4003-BDC9-9F7777B21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A682C-6CD9-4622-BC3F-8710D2898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A187B-9A29-40E7-8DFF-EE17BDA17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10DCA-BBD0-4B7A-A1FD-BD7538C54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8954C-7F5B-46DC-8496-F505AEE9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BB109-2038-479B-8F25-7020B094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5F347-02DA-43F0-9CC3-FED9D75E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C1E5-1542-4944-BB3C-8E9C6C575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002E7-0EC4-4155-8A8A-D2C99397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1482D-9B8D-42BB-8AB6-06559744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99B0B-DA17-4606-B3E3-97C492FF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6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F814D-4AF3-4C58-A9CF-1E57D710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7B93B-CBA0-443E-A1F1-214281DE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F1AFB-6543-4063-B936-6179AF31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09ECD-F4EC-4C18-B002-B0528ACC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C2808-C19D-410A-AF9F-70DA4DFCE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C1FDA-3AE9-4E59-A511-A75325650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F2A0E-4707-4CA2-999B-86E4115D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B1B88-2826-48BB-A085-22BFD114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9C0BD-697C-4E56-836B-8373DB5F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6976-CB54-4CE9-88AA-83E5DDD26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475D33-4452-4449-A18E-586B6AF34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6125F-2459-4EB8-B755-F1AF7CE6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DFA42-4C13-4E99-B9D9-56755F3E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C03F0-60F6-453B-B44D-E9F8AB32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B0159-7889-4EEC-8CE9-0FFB1A3E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9FEC2-EC04-4CFC-9A19-AFDEB7A87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F6751-597C-4A59-B467-2A630F5C6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2985-2555-4E95-9D0D-419760B62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329C1-BB7D-4787-A760-5FFCE1BEE97B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5784-CE68-4CB3-9C69-D593D9A74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D577-32F7-4739-BCEE-7810BBBF2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99E-0F6B-41D5-A244-AD95432A5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2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DD39540-2A0F-4073-985B-5666016A2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51" y="28696"/>
            <a:ext cx="8474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9D6F38-02B9-444D-8D6E-9EB59D879FE2}"/>
              </a:ext>
            </a:extLst>
          </p:cNvPr>
          <p:cNvSpPr txBox="1"/>
          <p:nvPr/>
        </p:nvSpPr>
        <p:spPr>
          <a:xfrm>
            <a:off x="5149556" y="80467"/>
            <a:ext cx="256802" cy="2616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1</a:t>
            </a:r>
            <a:endParaRPr lang="en-US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4B0FEA-1768-4F15-91C1-8F13F2B170A9}"/>
              </a:ext>
            </a:extLst>
          </p:cNvPr>
          <p:cNvSpPr txBox="1"/>
          <p:nvPr/>
        </p:nvSpPr>
        <p:spPr>
          <a:xfrm>
            <a:off x="9486664" y="432804"/>
            <a:ext cx="317716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2a</a:t>
            </a:r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F96D71-1DC9-4B0E-848E-3FDD39550662}"/>
              </a:ext>
            </a:extLst>
          </p:cNvPr>
          <p:cNvSpPr txBox="1"/>
          <p:nvPr/>
        </p:nvSpPr>
        <p:spPr>
          <a:xfrm>
            <a:off x="10208118" y="80467"/>
            <a:ext cx="253596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2</a:t>
            </a:r>
            <a:endParaRPr lang="en-US" sz="10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F4A69B-12D8-4A91-9F0D-65B1264E3D7F}"/>
              </a:ext>
            </a:extLst>
          </p:cNvPr>
          <p:cNvSpPr txBox="1"/>
          <p:nvPr/>
        </p:nvSpPr>
        <p:spPr>
          <a:xfrm>
            <a:off x="9755654" y="1171123"/>
            <a:ext cx="324128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2b</a:t>
            </a:r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4CDE9-1C4E-400D-8673-B5224249D297}"/>
              </a:ext>
            </a:extLst>
          </p:cNvPr>
          <p:cNvSpPr txBox="1"/>
          <p:nvPr/>
        </p:nvSpPr>
        <p:spPr>
          <a:xfrm>
            <a:off x="2146297" y="686720"/>
            <a:ext cx="317716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3a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E400-A2B8-4B9A-98B6-C4695898E503}"/>
              </a:ext>
            </a:extLst>
          </p:cNvPr>
          <p:cNvSpPr txBox="1"/>
          <p:nvPr/>
        </p:nvSpPr>
        <p:spPr>
          <a:xfrm>
            <a:off x="2146297" y="926632"/>
            <a:ext cx="324128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3b</a:t>
            </a:r>
            <a:endParaRPr lang="en-US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4A0F1-0CF7-4F7F-9A3B-D5C5F74BAE44}"/>
              </a:ext>
            </a:extLst>
          </p:cNvPr>
          <p:cNvSpPr txBox="1"/>
          <p:nvPr/>
        </p:nvSpPr>
        <p:spPr>
          <a:xfrm>
            <a:off x="2146297" y="1180548"/>
            <a:ext cx="311304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3c</a:t>
            </a:r>
            <a:endParaRPr 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B88DF7-F8A6-4E86-847E-E284CD9FA6F4}"/>
              </a:ext>
            </a:extLst>
          </p:cNvPr>
          <p:cNvSpPr txBox="1"/>
          <p:nvPr/>
        </p:nvSpPr>
        <p:spPr>
          <a:xfrm>
            <a:off x="3698261" y="1453963"/>
            <a:ext cx="324128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3d</a:t>
            </a:r>
            <a:endParaRPr lang="en-US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A88C8F-F9A2-4856-A437-D09E46E4DF28}"/>
              </a:ext>
            </a:extLst>
          </p:cNvPr>
          <p:cNvSpPr txBox="1"/>
          <p:nvPr/>
        </p:nvSpPr>
        <p:spPr>
          <a:xfrm>
            <a:off x="3698261" y="1707879"/>
            <a:ext cx="32092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3e</a:t>
            </a:r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48A1B3-9218-4C46-8534-9BDAEC758C39}"/>
              </a:ext>
            </a:extLst>
          </p:cNvPr>
          <p:cNvSpPr txBox="1"/>
          <p:nvPr/>
        </p:nvSpPr>
        <p:spPr>
          <a:xfrm>
            <a:off x="3698261" y="1960566"/>
            <a:ext cx="32092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3f</a:t>
            </a:r>
            <a:endParaRPr lang="en-US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326B47-B71A-4EF3-8A14-7823B6130B34}"/>
              </a:ext>
            </a:extLst>
          </p:cNvPr>
          <p:cNvSpPr txBox="1"/>
          <p:nvPr/>
        </p:nvSpPr>
        <p:spPr>
          <a:xfrm>
            <a:off x="2398878" y="2222659"/>
            <a:ext cx="32092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3g</a:t>
            </a:r>
            <a:endParaRPr lang="en-US" sz="10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0E2A4D-6F59-41A4-86B9-79E20B9CC26E}"/>
              </a:ext>
            </a:extLst>
          </p:cNvPr>
          <p:cNvSpPr txBox="1"/>
          <p:nvPr/>
        </p:nvSpPr>
        <p:spPr>
          <a:xfrm>
            <a:off x="6839192" y="2222659"/>
            <a:ext cx="338203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4a</a:t>
            </a:r>
            <a:endParaRPr lang="en-US" sz="10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28E72D-5B8E-4A3C-9140-7C3F819C7FCC}"/>
              </a:ext>
            </a:extLst>
          </p:cNvPr>
          <p:cNvSpPr txBox="1"/>
          <p:nvPr/>
        </p:nvSpPr>
        <p:spPr>
          <a:xfrm>
            <a:off x="4156009" y="2806615"/>
            <a:ext cx="25680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5</a:t>
            </a:r>
            <a:endParaRPr lang="en-US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B458DA-B622-49E1-B51F-476E285A6881}"/>
              </a:ext>
            </a:extLst>
          </p:cNvPr>
          <p:cNvSpPr txBox="1"/>
          <p:nvPr/>
        </p:nvSpPr>
        <p:spPr>
          <a:xfrm>
            <a:off x="8140780" y="3148777"/>
            <a:ext cx="25680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6</a:t>
            </a:r>
            <a:endParaRPr lang="en-US" sz="10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1C2E41-4B6E-4DE6-A2F7-28789BCBEB07}"/>
              </a:ext>
            </a:extLst>
          </p:cNvPr>
          <p:cNvSpPr txBox="1"/>
          <p:nvPr/>
        </p:nvSpPr>
        <p:spPr>
          <a:xfrm>
            <a:off x="5571450" y="4565459"/>
            <a:ext cx="256802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7</a:t>
            </a:r>
            <a:endParaRPr lang="en-US" sz="1050" dirty="0"/>
          </a:p>
        </p:txBody>
      </p:sp>
      <p:sp>
        <p:nvSpPr>
          <p:cNvPr id="21" name="TextBox 15">
            <a:extLst>
              <a:ext uri="{FF2B5EF4-FFF2-40B4-BE49-F238E27FC236}">
                <a16:creationId xmlns:a16="http://schemas.microsoft.com/office/drawing/2014/main" id="{0E3CC58D-C0BD-45C4-B771-57BFD5F4A8CE}"/>
              </a:ext>
            </a:extLst>
          </p:cNvPr>
          <p:cNvSpPr txBox="1"/>
          <p:nvPr/>
        </p:nvSpPr>
        <p:spPr>
          <a:xfrm>
            <a:off x="6297086" y="802157"/>
            <a:ext cx="338203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4b</a:t>
            </a:r>
            <a:endParaRPr lang="en-US" sz="1050" dirty="0"/>
          </a:p>
        </p:txBody>
      </p:sp>
      <p:sp>
        <p:nvSpPr>
          <p:cNvPr id="22" name="TextBox 16">
            <a:extLst>
              <a:ext uri="{FF2B5EF4-FFF2-40B4-BE49-F238E27FC236}">
                <a16:creationId xmlns:a16="http://schemas.microsoft.com/office/drawing/2014/main" id="{A2E6406D-DB89-48A6-B078-6E9303FA2421}"/>
              </a:ext>
            </a:extLst>
          </p:cNvPr>
          <p:cNvSpPr txBox="1"/>
          <p:nvPr/>
        </p:nvSpPr>
        <p:spPr>
          <a:xfrm>
            <a:off x="4533877" y="2977593"/>
            <a:ext cx="351274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dirty="0"/>
              <a:t>5a</a:t>
            </a:r>
            <a:endParaRPr lang="en-US" sz="1050" dirty="0"/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33D506F3-E0E8-48CE-9EF0-8EFBF752236F}"/>
              </a:ext>
            </a:extLst>
          </p:cNvPr>
          <p:cNvSpPr txBox="1"/>
          <p:nvPr/>
        </p:nvSpPr>
        <p:spPr>
          <a:xfrm>
            <a:off x="9431526" y="2541117"/>
            <a:ext cx="311304" cy="2539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nb-NO" sz="1050" dirty="0"/>
              <a:t>2c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629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Nguyen</dc:creator>
  <cp:lastModifiedBy>Khoi Pham</cp:lastModifiedBy>
  <cp:revision>8</cp:revision>
  <dcterms:created xsi:type="dcterms:W3CDTF">2020-04-07T08:46:28Z</dcterms:created>
  <dcterms:modified xsi:type="dcterms:W3CDTF">2020-04-08T07:53:57Z</dcterms:modified>
</cp:coreProperties>
</file>